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20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8544" y="-54849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1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745856"/>
            <a:ext cx="7315200" cy="58893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133672"/>
            <a:ext cx="7315200" cy="52771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195666"/>
            <a:ext cx="7315200" cy="53391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69983"/>
            <a:ext cx="7315200" cy="513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69741"/>
            <a:ext cx="7315200" cy="52132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87457" y="-285629"/>
            <a:ext cx="7315200" cy="54291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9742"/>
            <a:ext cx="6858000" cy="5073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67805"/>
            <a:ext cx="7315200" cy="52791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49280"/>
            <a:ext cx="7315200" cy="50449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3429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48674"/>
            <a:ext cx="7315200" cy="51921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59087"/>
            <a:ext cx="7315200" cy="52616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79671"/>
            <a:ext cx="7315200" cy="52231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91052"/>
            <a:ext cx="7315200" cy="49613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1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01478" y="1"/>
            <a:ext cx="705947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2216" y="-9144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48712" y="-6223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80276"/>
            <a:ext cx="7315200" cy="49829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85241"/>
            <a:ext cx="7315200" cy="522874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459137"/>
            <a:ext cx="7315200" cy="56026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39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77493"/>
            <a:ext cx="7315200" cy="506600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5610" y="-119143"/>
            <a:ext cx="7315200" cy="526264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3429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28</Words>
  <Application>Microsoft Office PowerPoint</Application>
  <PresentationFormat>Custom</PresentationFormat>
  <Paragraphs>28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2022-07-14T18:00:01Z</dcterms:created>
  <dcterms:modified xsi:type="dcterms:W3CDTF">2022-07-21T16:02:38Z</dcterms:modified>
</cp:coreProperties>
</file>